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0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9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53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8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4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80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5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0393-63E8-4D32-81B9-A095B4B413C6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9B29B-14D2-4BCD-869B-368F7E254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7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astroEDU\Activities\1 Submissions\2013\astroedu1303\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" y="0"/>
            <a:ext cx="9143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2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astroEDU\Activities\1 Submissions\2013\astroedu1303\ppt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astroEDU\Activities\1 Submissions\2013\astroedu1303\ppt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16" y="-22241"/>
            <a:ext cx="9172916" cy="68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astroEDU\Activities\1 Submissions\2013\astroedu1303\ppt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"/>
            <a:ext cx="9144000" cy="68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astroEDU\Activities\1 Submissions\2013\astroedu1303\ppt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" y="491"/>
            <a:ext cx="9142610" cy="685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astroEDU\Activities\1 Submissions\2013\astroedu1303\ppt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astroEDU\Activities\1 Submissions\2013\astroedu1303\ppt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"/>
            <a:ext cx="9144000" cy="68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stroEDU\Activities\1 Submissions\2013\astroedu1303\ppt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:\astroEDU\Activities\1 Submissions\2013\astroedu1303\ppt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"/>
            <a:ext cx="9144000" cy="68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astroEDU\Activities\1 Submissions\2013\astroedu1303\ppt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0" y="-9972"/>
            <a:ext cx="9156559" cy="68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astroEDU\Activities\1 Submissions\2013\astroedu1303\ppt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" y="0"/>
            <a:ext cx="9144065" cy="68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stroEDU\Activities\1 Submissions\2013\astroedu1303\ppt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16" y="-22239"/>
            <a:ext cx="9172916" cy="68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2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stroEDU\Activities\1 Submissions\2013\astroedu1303\ppt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"/>
            <a:ext cx="9144000" cy="68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2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stroEDU\Activities\1 Submissions\2013\astroedu1303\ppt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astroEDU\Activities\1 Submissions\2013\astroedu1303\pp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9859" cy="68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stroEDU\Activities\1 Submissions\2013\astroedu1303\ppt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880" cy="68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astroEDU\Activities\1 Submissions\2013\astroedu1303\ppt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" y="1"/>
            <a:ext cx="9143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stroEDU\Activities\1 Submissions\2013\astroedu1303\ppt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"/>
            <a:ext cx="9144000" cy="68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astroEDU\Activities\1 Submissions\2013\astroedu1303\ppt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2" y="-7123"/>
            <a:ext cx="9152762" cy="68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Thilina</dc:creator>
  <cp:lastModifiedBy>Thilina</cp:lastModifiedBy>
  <cp:revision>4</cp:revision>
  <dcterms:created xsi:type="dcterms:W3CDTF">2014-06-25T18:37:26Z</dcterms:created>
  <dcterms:modified xsi:type="dcterms:W3CDTF">2014-06-25T19:52:46Z</dcterms:modified>
</cp:coreProperties>
</file>